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7:15:17.78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 0 1924 0 0,'0'0'336'0'0,"0"0"-216"0"0,0 0-116 0 0,0 0 0 0 0,0 0 36 0 0,0 0-12 0 0,0 0-28 0 0,0 0-52 0 0,0 0-84 0 0,0 0-236 0 0,0 0-284 0 0,-11 17-224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1-03T04:20:02.54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10 808 0 0,'0'0'348'0'0,"0"0"-348"0"0,0 0 44 0 0,0 0-44 0 0,0 0 80 0 0,0 0-28 0 0,0 0-48 0 0,0 0-4 0 0,0 0-88 0 0,0 0-40 0 0,0 0 92 0 0,0 0 12 0 0,13-8-112 0 0,-9 7-456 0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838D18-F055-45EF-8D53-0FCB14087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F1F76E-0BDF-4165-B53F-9DFA116ED1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8ECEFD-C62C-4025-8AD7-B02138B8D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72D6C2-E282-4B65-800F-C589F51FB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9E855C-AC20-4E4B-8096-D3F803C07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55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6457BA-66E6-48C9-AF52-88ADF1372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2096B3-D13E-4915-86B4-CE8A0F512B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B46797-B9CA-463F-9A8B-04E9A38E8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61D8E2-DD1D-4593-A3AD-475246F78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8D8F90-863F-421F-A430-5AF029B07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471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1CEF4F2-4E79-499E-99CC-1E23656B51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7E11881-8623-4D5A-890C-39DF752DB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CD2953-240E-4174-B567-2417B3969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BE626B-328D-407A-B421-47C114A7C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B89BA0-7518-4D1D-A3BA-59B05AB0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437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7FB56E-DB89-40DB-B5BB-D3D6926A9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83BEA2-6A73-4912-96C3-BC5EE5AC9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A8EDDD-4DB6-4812-9B8A-6CCCE1B5C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91090A-CBEC-4791-BDEF-1FFE71156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FD1755-C6F9-45D4-8911-E905520F1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444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AEFDBB-37BE-4533-934C-D7E0790ED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43091A-5DBF-4AD1-AE55-A4A7E6316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19DAA0-D2C7-42FF-AD09-847870A7A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564AB1-4549-40A9-A1CE-7A96A1A5E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A697E5-C356-4C41-B38C-ECF909DB6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240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30D25-4798-4252-B308-E0DCBE3E2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0F3DFB-8B5B-4DE5-9CB1-B2EB5E9F9A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FE7433-02B1-4E04-B370-AFBDB27A8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61A0C3-93CE-4F33-A7A1-60BAAE649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5368D6-C365-4FD4-B750-9CD8EA22C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6C2219-47F1-431D-A766-A9D0590CD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130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94DCA6-EF72-42EF-B08B-19B2FBB0C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11E3AA-6955-4903-B22D-94EAE709F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2E600E-25BB-4622-AB2C-8C6B81475C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D5FC543-6833-46EF-857C-02044F6906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60C40BF-EC32-47A4-8BDC-52A79999C7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9A67F78-D80C-4BBA-9499-AE9282C32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388F52B-497E-4843-A66A-BA6832479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0A53854-2D08-4983-84DF-B7D819533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432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D444B-40AF-41BB-B003-C7B3089CB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3515E2-BD06-4BD4-AB28-72225E694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0EEC012-5644-49A5-9FFE-DFCB7581F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089AB5-FA50-4ACD-9A80-2D488DB6B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724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57396A-7561-400B-B652-584C6F9C2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8BD953-5567-4A47-B233-7C37D6A9C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96CB03A-1AC8-4F0F-B1F7-E95EF891B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662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9F6EE-307D-43F5-955D-8E64A5F31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66BB7B-E668-426A-BD36-5AF9F8566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25866B-34B5-4093-A5E5-C85BB27986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91FFFC-0C3B-4C2A-98C7-655524FD5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8192CB-46C7-4294-B639-F432F5BCF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2FCD0E-4FA9-4A36-A203-23D0EA4C0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7422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0241E-D240-43C0-B314-BB1B5B22C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58A784-C2CA-4719-9759-6A2E46DAC6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B9BB07-1DB8-4599-B639-A34A652C8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802174-D515-4B3D-AFD0-2A2B79652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B6C0DE-FADF-4AC4-A269-554B91C4A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0E83CF-6AFD-4F68-9705-8AA1D30F7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69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66A20B-E8D1-4C5D-9E49-9C3862063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37360E-24A7-4BF3-9749-BAE94226F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8BD430-B4F8-42CA-BB21-CC0CFBD51A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46D37-840C-4933-850F-FF4BF9AC8078}" type="datetimeFigureOut">
              <a:rPr lang="ko-KR" altLang="en-US" smtClean="0"/>
              <a:t>2020-11-07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A8DFF9-D8D8-46D3-BB91-A50B505C8E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3A9207-092D-4F68-84F1-00E7D47A49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59B30-F58C-4401-A518-354782FFAA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937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그림 8">
            <a:extLst>
              <a:ext uri="{FF2B5EF4-FFF2-40B4-BE49-F238E27FC236}">
                <a16:creationId xmlns:a16="http://schemas.microsoft.com/office/drawing/2014/main" id="{52069B38-B6D3-437A-B7AA-CD076C1338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KakaoTalk_Audio_20201103_1607_26_252">
            <a:hlinkClick r:id="" action="ppaction://media"/>
            <a:extLst>
              <a:ext uri="{FF2B5EF4-FFF2-40B4-BE49-F238E27FC236}">
                <a16:creationId xmlns:a16="http://schemas.microsoft.com/office/drawing/2014/main" id="{0E494AA3-4FB9-4BAA-8931-CA0CD83D8D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" name="잉크 17">
                <a:extLst>
                  <a:ext uri="{FF2B5EF4-FFF2-40B4-BE49-F238E27FC236}">
                    <a16:creationId xmlns:a16="http://schemas.microsoft.com/office/drawing/2014/main" id="{8AF9C600-9252-4AC7-9B4A-D850E9F13358}"/>
                  </a:ext>
                </a:extLst>
              </p14:cNvPr>
              <p14:cNvContentPartPr/>
              <p14:nvPr/>
            </p14:nvContentPartPr>
            <p14:xfrm>
              <a:off x="8157153" y="1709193"/>
              <a:ext cx="4320" cy="6120"/>
            </p14:xfrm>
          </p:contentPart>
        </mc:Choice>
        <mc:Fallback xmlns="">
          <p:pic>
            <p:nvPicPr>
              <p:cNvPr id="18" name="잉크 17">
                <a:extLst>
                  <a:ext uri="{FF2B5EF4-FFF2-40B4-BE49-F238E27FC236}">
                    <a16:creationId xmlns:a16="http://schemas.microsoft.com/office/drawing/2014/main" id="{8AF9C600-9252-4AC7-9B4A-D850E9F1335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48153" y="1700193"/>
                <a:ext cx="21960" cy="2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156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 descr="컷씬(2)_토끼 발견_1.png">
            <a:extLst>
              <a:ext uri="{FF2B5EF4-FFF2-40B4-BE49-F238E27FC236}">
                <a16:creationId xmlns:a16="http://schemas.microsoft.com/office/drawing/2014/main" id="{6B9F07E7-6B55-4CF6-9053-484C14E24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컷씬(2)_토끼 발견_2.png">
            <a:extLst>
              <a:ext uri="{FF2B5EF4-FFF2-40B4-BE49-F238E27FC236}">
                <a16:creationId xmlns:a16="http://schemas.microsoft.com/office/drawing/2014/main" id="{AF8FFF42-C59C-442E-BA48-D5589C7BE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99" y="10356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컷씬(2)_토끼 발견_3.png">
            <a:extLst>
              <a:ext uri="{FF2B5EF4-FFF2-40B4-BE49-F238E27FC236}">
                <a16:creationId xmlns:a16="http://schemas.microsoft.com/office/drawing/2014/main" id="{CE013786-E90D-42DC-81B8-FE368C559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97" y="-16276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6472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그림 2">
            <a:extLst>
              <a:ext uri="{FF2B5EF4-FFF2-40B4-BE49-F238E27FC236}">
                <a16:creationId xmlns:a16="http://schemas.microsoft.com/office/drawing/2014/main" id="{E1CD671D-4AF6-4206-BEC7-2ED786E249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532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컷씬(4)_토끼 굴에 들어감.png">
            <a:extLst>
              <a:ext uri="{FF2B5EF4-FFF2-40B4-BE49-F238E27FC236}">
                <a16:creationId xmlns:a16="http://schemas.microsoft.com/office/drawing/2014/main" id="{EB3811D9-1005-467C-9A35-E793794F2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2474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그림 2">
            <a:extLst>
              <a:ext uri="{FF2B5EF4-FFF2-40B4-BE49-F238E27FC236}">
                <a16:creationId xmlns:a16="http://schemas.microsoft.com/office/drawing/2014/main" id="{AA1FFB59-5349-48D6-83A5-0778EC9959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122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14:cNvPr>
              <p14:cNvContentPartPr/>
              <p14:nvPr/>
            </p14:nvContentPartPr>
            <p14:xfrm>
              <a:off x="5713113" y="3568233"/>
              <a:ext cx="6480" cy="360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EE42069-CBCE-481E-AF90-D40E9B685C4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4113" y="3559593"/>
                <a:ext cx="24120" cy="212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1E1D8B32-9B28-4261-B699-0D0AFB9CF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4353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0</Words>
  <Application>Microsoft Office PowerPoint</Application>
  <PresentationFormat>와이드스크린</PresentationFormat>
  <Paragraphs>0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곽 미주</dc:creator>
  <cp:lastModifiedBy>곽 미주</cp:lastModifiedBy>
  <cp:revision>10</cp:revision>
  <dcterms:created xsi:type="dcterms:W3CDTF">2020-11-03T04:19:51Z</dcterms:created>
  <dcterms:modified xsi:type="dcterms:W3CDTF">2020-11-07T07:55:46Z</dcterms:modified>
</cp:coreProperties>
</file>

<file path=docProps/thumbnail.jpeg>
</file>